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0022005786956619_b.jpg"/>
          <p:cNvPicPr>
            <a:picLocks noChangeAspect="1" noChangeArrowheads="1"/>
          </p:cNvPicPr>
          <p:nvPr/>
        </p:nvPicPr>
        <p:blipFill>
          <a:blip r:embed="rId2"/>
          <a:srcRect b="3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1071538" y="2357430"/>
            <a:ext cx="72152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sz="2400" dirty="0" smtClean="0"/>
              <a:t>一、活动主题：我运动、我健康、我快乐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</a:t>
            </a:r>
            <a:r>
              <a:rPr lang="zh-CN" altLang="en-US" sz="2400" dirty="0" smtClean="0"/>
              <a:t>二、活动时间：</a:t>
            </a:r>
            <a:r>
              <a:rPr lang="en-US" altLang="zh-CN" sz="2400" dirty="0" smtClean="0"/>
              <a:t>2019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月</a:t>
            </a:r>
            <a:r>
              <a:rPr lang="en-US" altLang="zh-CN" sz="2400" smtClean="0"/>
              <a:t>28</a:t>
            </a:r>
            <a:r>
              <a:rPr lang="zh-CN" altLang="en-US" sz="2400" smtClean="0"/>
              <a:t>日</a:t>
            </a:r>
            <a:r>
              <a:rPr lang="zh-CN" altLang="en-US" sz="2400" dirty="0" smtClean="0"/>
              <a:t>上午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</a:t>
            </a:r>
            <a:r>
              <a:rPr lang="zh-CN" altLang="en-US" sz="2400" dirty="0" smtClean="0"/>
              <a:t>三、活动地点：幼儿园内</a:t>
            </a:r>
            <a:endParaRPr lang="en-US" altLang="zh-CN" sz="2400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000108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苏州工业园区唯康幼儿园</a:t>
            </a:r>
            <a:r>
              <a:rPr lang="en-US" altLang="zh-CN" sz="2800" dirty="0" smtClean="0"/>
              <a:t>2019-2020</a:t>
            </a:r>
            <a:r>
              <a:rPr lang="zh-CN" altLang="en-US" sz="2800" dirty="0" smtClean="0"/>
              <a:t>学年度</a:t>
            </a:r>
            <a:endParaRPr lang="en-US" altLang="zh-CN" sz="2800" dirty="0" smtClean="0"/>
          </a:p>
          <a:p>
            <a:pPr algn="ctr"/>
            <a:r>
              <a:rPr lang="zh-CN" altLang="en-US" sz="2800" dirty="0" smtClean="0"/>
              <a:t>亲子运动会活动方案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2910" y="2357430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1071546"/>
            <a:ext cx="68580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1.</a:t>
            </a:r>
            <a:r>
              <a:rPr lang="zh-CN" altLang="en-US" sz="2400" dirty="0" smtClean="0"/>
              <a:t>养幼儿对体育活动的爱好，让孩子体验运动的快乐和竞争的乐趣。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2.</a:t>
            </a:r>
            <a:r>
              <a:rPr lang="zh-CN" altLang="en-US" sz="2400" dirty="0" smtClean="0"/>
              <a:t>激发孩子的运动潜能，树立孩子的自信心，增强集体荣誉感敢于克服困难，体验胜利的愉悦。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3.</a:t>
            </a:r>
            <a:r>
              <a:rPr lang="zh-CN" altLang="en-US" sz="2400" dirty="0" smtClean="0"/>
              <a:t>让幼儿感受和体验与家人一起游戏的乐趣，达到家园共育的目的。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1142984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       五、活动目标</a:t>
            </a:r>
            <a:endParaRPr lang="zh-CN" altLang="en-US" sz="2800" dirty="0"/>
          </a:p>
        </p:txBody>
      </p:sp>
      <p:pic>
        <p:nvPicPr>
          <p:cNvPr id="4100" name="Picture 4" descr="http://uploads.oh100.com/allimg/1707/107-1FG1103S3-50.jpg"/>
          <p:cNvPicPr>
            <a:picLocks noChangeAspect="1" noChangeArrowheads="1"/>
          </p:cNvPicPr>
          <p:nvPr/>
        </p:nvPicPr>
        <p:blipFill>
          <a:blip r:embed="rId2"/>
          <a:srcRect t="27027" r="4310" b="18918"/>
          <a:stretch>
            <a:fillRect/>
          </a:stretch>
        </p:blipFill>
        <p:spPr bwMode="auto">
          <a:xfrm>
            <a:off x="642910" y="4214818"/>
            <a:ext cx="792959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2910" y="2357430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642918"/>
            <a:ext cx="68580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1.</a:t>
            </a:r>
            <a:r>
              <a:rPr lang="zh-CN" altLang="en-US" sz="2400" dirty="0" smtClean="0"/>
              <a:t>小班组和中大班组各推选一名活动主持人。</a:t>
            </a:r>
            <a:endParaRPr lang="en-US" altLang="zh-CN" sz="2400" dirty="0" smtClean="0"/>
          </a:p>
          <a:p>
            <a:pPr indent="457200"/>
            <a:r>
              <a:rPr lang="en-US" sz="2400" dirty="0" smtClean="0"/>
              <a:t>2.</a:t>
            </a:r>
            <a:r>
              <a:rPr lang="zh-CN" altLang="en-US" sz="2400" dirty="0" smtClean="0"/>
              <a:t>每个班级准备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个体育项目＋海报＋器械，小班和中大班准备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个集体体育游戏＋器械。</a:t>
            </a:r>
            <a:endParaRPr lang="en-US" altLang="zh-CN" sz="2400" dirty="0" smtClean="0"/>
          </a:p>
          <a:p>
            <a:pPr indent="457200"/>
            <a:r>
              <a:rPr lang="en-US" sz="2400" dirty="0" smtClean="0"/>
              <a:t>3.</a:t>
            </a:r>
            <a:r>
              <a:rPr lang="zh-CN" altLang="en-US" sz="2400" dirty="0" smtClean="0"/>
              <a:t>准备班牌、班级口号、饰品、展示的早操、走场。</a:t>
            </a:r>
            <a:endParaRPr lang="en-US" sz="2400" dirty="0" smtClean="0"/>
          </a:p>
          <a:p>
            <a:pPr indent="457200"/>
            <a:r>
              <a:rPr lang="en-US" sz="2400" dirty="0" smtClean="0"/>
              <a:t>4.</a:t>
            </a:r>
            <a:r>
              <a:rPr lang="zh-CN" altLang="en-US" sz="2400" dirty="0" smtClean="0"/>
              <a:t>印章、照相机、获奖礼品等。</a:t>
            </a:r>
            <a:endParaRPr lang="en-US" altLang="zh-CN" sz="2400" dirty="0" smtClean="0"/>
          </a:p>
          <a:p>
            <a:pPr indent="457200"/>
            <a:r>
              <a:rPr lang="en-US" sz="2400" dirty="0" smtClean="0"/>
              <a:t>5.</a:t>
            </a:r>
            <a:r>
              <a:rPr lang="zh-CN" altLang="en-US" sz="2400" dirty="0" smtClean="0"/>
              <a:t>升旗班级中班，鼓乐队大班。</a:t>
            </a:r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6.</a:t>
            </a:r>
            <a:r>
              <a:rPr lang="zh-CN" altLang="en-US" sz="2400" dirty="0" smtClean="0"/>
              <a:t>开幕式及中大班主持人：琚老师；小班主持人：田银锁。</a:t>
            </a:r>
            <a:endParaRPr lang="en-US" altLang="zh-CN" sz="2400" dirty="0" smtClean="0"/>
          </a:p>
          <a:p>
            <a:pPr indent="457200"/>
            <a:endParaRPr lang="en-US" altLang="zh-CN" sz="2400" dirty="0" smtClean="0"/>
          </a:p>
          <a:p>
            <a:pPr indent="457200"/>
            <a:endParaRPr lang="en-US" altLang="zh-CN" sz="2400" dirty="0" smtClean="0"/>
          </a:p>
          <a:p>
            <a:pPr indent="457200"/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500042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       六、活动准备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578645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3074" name="Picture 2" descr="http://uploads.5068.com/allimg/1801/156-1P119110U0.jpg"/>
          <p:cNvPicPr>
            <a:picLocks noChangeAspect="1" noChangeArrowheads="1"/>
          </p:cNvPicPr>
          <p:nvPr/>
        </p:nvPicPr>
        <p:blipFill>
          <a:blip r:embed="rId2"/>
          <a:srcRect t="20832" r="17223" b="5101"/>
          <a:stretch>
            <a:fillRect/>
          </a:stretch>
        </p:blipFill>
        <p:spPr bwMode="auto">
          <a:xfrm>
            <a:off x="357158" y="4572008"/>
            <a:ext cx="8215370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0034" y="357166"/>
            <a:ext cx="771530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sz="2400" dirty="0" smtClean="0"/>
              <a:t>六、活动流程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（一）</a:t>
            </a:r>
            <a:r>
              <a:rPr lang="en-US" sz="2400" dirty="0" smtClean="0"/>
              <a:t>8:00</a:t>
            </a:r>
            <a:r>
              <a:rPr lang="en-US" altLang="zh-CN" sz="2400" dirty="0" smtClean="0"/>
              <a:t>-8:20</a:t>
            </a:r>
            <a:r>
              <a:rPr lang="zh-CN" altLang="en-US" sz="2400" dirty="0" smtClean="0"/>
              <a:t>来园活动</a:t>
            </a:r>
            <a:endParaRPr lang="en-US" sz="2400" dirty="0" smtClean="0"/>
          </a:p>
          <a:p>
            <a:pPr indent="457200"/>
            <a:r>
              <a:rPr lang="zh-CN" altLang="en-US" sz="2400" dirty="0" smtClean="0"/>
              <a:t>（二）</a:t>
            </a:r>
            <a:r>
              <a:rPr lang="en-US" sz="2400" dirty="0" smtClean="0"/>
              <a:t>8:20-9:10</a:t>
            </a:r>
            <a:r>
              <a:rPr lang="zh-CN" altLang="en-US" sz="2400" dirty="0" smtClean="0"/>
              <a:t>生活活动</a:t>
            </a:r>
            <a:r>
              <a:rPr lang="zh-CN" altLang="en-US" sz="2400" dirty="0" smtClean="0"/>
              <a:t>（</a:t>
            </a:r>
            <a:r>
              <a:rPr lang="zh-CN" altLang="en-US" sz="2400" dirty="0" smtClean="0"/>
              <a:t>家长讲座：急救）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（三）</a:t>
            </a:r>
            <a:r>
              <a:rPr lang="en-US" altLang="zh-CN" sz="2400" dirty="0" smtClean="0"/>
              <a:t>9:10-9:40</a:t>
            </a:r>
            <a:r>
              <a:rPr lang="zh-CN" altLang="en-US" sz="2400" dirty="0" smtClean="0"/>
              <a:t>开幕式</a:t>
            </a:r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1.</a:t>
            </a:r>
            <a:r>
              <a:rPr lang="zh-CN" altLang="en-US" sz="2400" dirty="0" smtClean="0"/>
              <a:t>入场式</a:t>
            </a:r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2.</a:t>
            </a:r>
            <a:r>
              <a:rPr lang="zh-CN" altLang="en-US" sz="2400" dirty="0" smtClean="0"/>
              <a:t>升旗仪式</a:t>
            </a:r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3.</a:t>
            </a:r>
            <a:r>
              <a:rPr lang="zh-CN" altLang="en-US" sz="2400" dirty="0" smtClean="0"/>
              <a:t>运动员、裁判宣誓</a:t>
            </a:r>
            <a:endParaRPr lang="en-US" altLang="zh-CN" sz="2400" dirty="0" smtClean="0"/>
          </a:p>
          <a:p>
            <a:pPr indent="457200"/>
            <a:r>
              <a:rPr lang="en-US" altLang="zh-CN" sz="2400" dirty="0" smtClean="0"/>
              <a:t>4.</a:t>
            </a:r>
            <a:r>
              <a:rPr lang="zh-CN" altLang="en-US" sz="2400" dirty="0" smtClean="0"/>
              <a:t>早操表演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（四）</a:t>
            </a:r>
            <a:r>
              <a:rPr lang="en-US" altLang="zh-CN" sz="2400" dirty="0" smtClean="0"/>
              <a:t>9:40-9:50</a:t>
            </a:r>
            <a:r>
              <a:rPr lang="zh-CN" altLang="en-US" sz="2400" dirty="0" smtClean="0"/>
              <a:t>生活活动、集体游戏准备。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（五）</a:t>
            </a:r>
            <a:r>
              <a:rPr lang="en-US" altLang="zh-CN" sz="2400" dirty="0" smtClean="0"/>
              <a:t>9:50-10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集体游戏（中大班顶楼组织，托小班楼下组织），集体游戏后主持人宣布得奖班级，颁奖下周一升旗仪式进行。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（六）</a:t>
            </a:r>
            <a:r>
              <a:rPr lang="en-US" altLang="zh-CN" sz="2400" dirty="0" smtClean="0"/>
              <a:t>10:10-10:15</a:t>
            </a:r>
            <a:r>
              <a:rPr lang="zh-CN" altLang="en-US" sz="2400" dirty="0" smtClean="0"/>
              <a:t>生活活动，中大班、小班准备游园游戏器械。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（七）</a:t>
            </a:r>
            <a:r>
              <a:rPr lang="en-US" altLang="zh-CN" sz="2400" dirty="0" smtClean="0"/>
              <a:t>10:15—11:00</a:t>
            </a:r>
            <a:r>
              <a:rPr lang="zh-CN" altLang="en-US" sz="2400" dirty="0" smtClean="0"/>
              <a:t>游园游戏（盖满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个章可领礼物）</a:t>
            </a:r>
            <a:endParaRPr lang="en-US" altLang="zh-CN" sz="2400" dirty="0" smtClean="0"/>
          </a:p>
          <a:p>
            <a:pPr indent="457200"/>
            <a:r>
              <a:rPr lang="zh-CN" altLang="en-US" sz="2400" dirty="0" smtClean="0"/>
              <a:t>（八）</a:t>
            </a:r>
            <a:r>
              <a:rPr lang="en-US" altLang="zh-CN" sz="2400" dirty="0" smtClean="0"/>
              <a:t>11:00</a:t>
            </a:r>
            <a:r>
              <a:rPr lang="zh-CN" altLang="en-US" sz="2400" dirty="0" smtClean="0"/>
              <a:t>家长离园 </a:t>
            </a:r>
            <a:endParaRPr lang="en-US" altLang="zh-CN" sz="2400" dirty="0" smtClean="0"/>
          </a:p>
          <a:p>
            <a:endParaRPr lang="zh-CN" altLang="en-US" dirty="0"/>
          </a:p>
        </p:txBody>
      </p:sp>
      <p:pic>
        <p:nvPicPr>
          <p:cNvPr id="2050" name="Picture 2" descr="http://jianbihua.com/sites/default/files/styles/photo1200x800/public/images/2018-03/%E8%BF%90%E5%8A%A8%E4%BC%9A7_0.jpg?itok=cdC8-7g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43641"/>
            <a:ext cx="1071538" cy="714359"/>
          </a:xfrm>
          <a:prstGeom prst="rect">
            <a:avLst/>
          </a:prstGeom>
          <a:noFill/>
        </p:spPr>
      </p:pic>
      <p:pic>
        <p:nvPicPr>
          <p:cNvPr id="5" name="Picture 4" descr="http://pic87.huitu.com/res/20160925/218533_20160925150508157012_1.jpg"/>
          <p:cNvPicPr>
            <a:picLocks noChangeAspect="1" noChangeArrowheads="1"/>
          </p:cNvPicPr>
          <p:nvPr/>
        </p:nvPicPr>
        <p:blipFill>
          <a:blip r:embed="rId3"/>
          <a:srcRect t="2500" r="7094" b="5000"/>
          <a:stretch>
            <a:fillRect/>
          </a:stretch>
        </p:blipFill>
        <p:spPr bwMode="auto">
          <a:xfrm>
            <a:off x="7143768" y="285728"/>
            <a:ext cx="1800432" cy="2422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278</Words>
  <PresentationFormat>全屏显示(4:3)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xbany</cp:lastModifiedBy>
  <cp:revision>25</cp:revision>
  <dcterms:created xsi:type="dcterms:W3CDTF">2019-10-30T03:04:50Z</dcterms:created>
  <dcterms:modified xsi:type="dcterms:W3CDTF">2019-11-15T08:25:34Z</dcterms:modified>
</cp:coreProperties>
</file>